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938DD-3D0E-4652-AA92-B2A1330662C1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C2550-612E-4091-AF1D-229FAF868F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5003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973D-83B5-4FA6-ADFB-16DE694DAF50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0E1B-BA8D-4882-889F-35592EE804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109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973D-83B5-4FA6-ADFB-16DE694DAF50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0E1B-BA8D-4882-889F-35592EE804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8963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973D-83B5-4FA6-ADFB-16DE694DAF50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0E1B-BA8D-4882-889F-35592EE804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300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973D-83B5-4FA6-ADFB-16DE694DAF50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0E1B-BA8D-4882-889F-35592EE804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90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973D-83B5-4FA6-ADFB-16DE694DAF50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0E1B-BA8D-4882-889F-35592EE804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16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973D-83B5-4FA6-ADFB-16DE694DAF50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0E1B-BA8D-4882-889F-35592EE804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7861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973D-83B5-4FA6-ADFB-16DE694DAF50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0E1B-BA8D-4882-889F-35592EE804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3703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973D-83B5-4FA6-ADFB-16DE694DAF50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0E1B-BA8D-4882-889F-35592EE804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697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973D-83B5-4FA6-ADFB-16DE694DAF50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0E1B-BA8D-4882-889F-35592EE804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0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973D-83B5-4FA6-ADFB-16DE694DAF50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0E1B-BA8D-4882-889F-35592EE804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756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973D-83B5-4FA6-ADFB-16DE694DAF50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0E1B-BA8D-4882-889F-35592EE804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224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E973D-83B5-4FA6-ADFB-16DE694DAF50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20E1B-BA8D-4882-889F-35592EE804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747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矢印コネクタ 4"/>
          <p:cNvCxnSpPr/>
          <p:nvPr/>
        </p:nvCxnSpPr>
        <p:spPr>
          <a:xfrm flipV="1">
            <a:off x="1547664" y="692696"/>
            <a:ext cx="0" cy="518457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/>
          <p:cNvCxnSpPr/>
          <p:nvPr/>
        </p:nvCxnSpPr>
        <p:spPr>
          <a:xfrm>
            <a:off x="1547664" y="5877272"/>
            <a:ext cx="5616624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1619672" y="3284984"/>
            <a:ext cx="5472608" cy="0"/>
          </a:xfrm>
          <a:prstGeom prst="line">
            <a:avLst/>
          </a:prstGeom>
          <a:ln w="762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4355976" y="692696"/>
            <a:ext cx="0" cy="5184576"/>
          </a:xfrm>
          <a:prstGeom prst="line">
            <a:avLst/>
          </a:prstGeom>
          <a:ln w="762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682210" y="1196752"/>
            <a:ext cx="461665" cy="41764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dirty="0"/>
              <a:t>重大で</a:t>
            </a:r>
            <a:r>
              <a:rPr lang="ja-JP" altLang="en-US" dirty="0" smtClean="0"/>
              <a:t>ある</a:t>
            </a:r>
            <a:r>
              <a:rPr kumimoji="1" lang="ja-JP" altLang="en-US" dirty="0" smtClean="0"/>
              <a:t>（もたらさせる被害が大きい）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724128" y="6110086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すぐ</a:t>
            </a:r>
            <a:r>
              <a:rPr lang="ja-JP" altLang="en-US" dirty="0" smtClean="0"/>
              <a:t>に対応が必要か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546675" y="1700808"/>
            <a:ext cx="21162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dirty="0" smtClean="0"/>
              <a:t>高</a:t>
            </a:r>
            <a:r>
              <a:rPr kumimoji="1" lang="ja-JP" altLang="en-US" dirty="0" smtClean="0"/>
              <a:t>リスク</a:t>
            </a:r>
            <a:endParaRPr kumimoji="1" lang="en-US" altLang="ja-JP" dirty="0" smtClean="0"/>
          </a:p>
          <a:p>
            <a:pPr algn="ctr">
              <a:lnSpc>
                <a:spcPct val="150000"/>
              </a:lnSpc>
            </a:pPr>
            <a:r>
              <a:rPr lang="en-US" altLang="ja-JP" dirty="0" smtClean="0"/>
              <a:t>DCC</a:t>
            </a:r>
            <a:r>
              <a:rPr lang="ja-JP" altLang="en-US" dirty="0" smtClean="0"/>
              <a:t>ですぐ直接対応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546675" y="3933056"/>
            <a:ext cx="2470549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dirty="0"/>
              <a:t>中程度</a:t>
            </a:r>
            <a:r>
              <a:rPr kumimoji="1" lang="ja-JP" altLang="en-US" dirty="0" smtClean="0"/>
              <a:t>リスク</a:t>
            </a:r>
            <a:endParaRPr kumimoji="1" lang="en-US" altLang="ja-JP" dirty="0" smtClean="0"/>
          </a:p>
          <a:p>
            <a:pPr algn="ctr">
              <a:lnSpc>
                <a:spcPct val="150000"/>
              </a:lnSpc>
            </a:pPr>
            <a:r>
              <a:rPr kumimoji="1" lang="ja-JP" altLang="en-US" dirty="0" smtClean="0"/>
              <a:t>地域の専門家を紹介・</a:t>
            </a:r>
            <a:endParaRPr kumimoji="1" lang="en-US" altLang="ja-JP" dirty="0" smtClean="0"/>
          </a:p>
          <a:p>
            <a:pPr algn="ctr">
              <a:lnSpc>
                <a:spcPct val="150000"/>
              </a:lnSpc>
            </a:pPr>
            <a:r>
              <a:rPr lang="ja-JP" altLang="en-US" dirty="0"/>
              <a:t>口頭</a:t>
            </a:r>
            <a:r>
              <a:rPr lang="ja-JP" altLang="en-US" dirty="0" smtClean="0"/>
              <a:t>や書面での助言等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098717" y="1291560"/>
            <a:ext cx="180049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dirty="0"/>
              <a:t>中程度</a:t>
            </a:r>
            <a:r>
              <a:rPr kumimoji="1" lang="ja-JP" altLang="en-US" dirty="0" smtClean="0"/>
              <a:t>リスク</a:t>
            </a:r>
            <a:endParaRPr kumimoji="1" lang="en-US" altLang="ja-JP" dirty="0" smtClean="0"/>
          </a:p>
          <a:p>
            <a:pPr algn="ctr">
              <a:lnSpc>
                <a:spcPct val="150000"/>
              </a:lnSpc>
            </a:pPr>
            <a:r>
              <a:rPr kumimoji="1" lang="en-US" altLang="ja-JP" dirty="0" smtClean="0"/>
              <a:t>DCC</a:t>
            </a:r>
            <a:r>
              <a:rPr lang="ja-JP" altLang="en-US" dirty="0"/>
              <a:t>もしく</a:t>
            </a:r>
            <a:r>
              <a:rPr lang="ja-JP" altLang="en-US" dirty="0" smtClean="0"/>
              <a:t>は</a:t>
            </a:r>
            <a:endParaRPr lang="en-US" altLang="ja-JP" dirty="0" smtClean="0"/>
          </a:p>
          <a:p>
            <a:pPr algn="ctr">
              <a:lnSpc>
                <a:spcPct val="150000"/>
              </a:lnSpc>
            </a:pPr>
            <a:r>
              <a:rPr lang="ja-JP" altLang="en-US" dirty="0" smtClean="0"/>
              <a:t>地域の専門家が</a:t>
            </a:r>
            <a:endParaRPr lang="en-US" altLang="ja-JP" dirty="0" smtClean="0"/>
          </a:p>
          <a:p>
            <a:pPr algn="ctr">
              <a:lnSpc>
                <a:spcPct val="150000"/>
              </a:lnSpc>
            </a:pPr>
            <a:r>
              <a:rPr lang="ja-JP" altLang="en-US" dirty="0"/>
              <a:t>直接</a:t>
            </a:r>
            <a:r>
              <a:rPr lang="ja-JP" altLang="en-US" dirty="0" smtClean="0"/>
              <a:t>対応する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759297" y="3933056"/>
            <a:ext cx="2241318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dirty="0" smtClean="0"/>
              <a:t>低</a:t>
            </a:r>
            <a:r>
              <a:rPr kumimoji="1" lang="ja-JP" altLang="en-US" dirty="0" smtClean="0"/>
              <a:t>リスク</a:t>
            </a:r>
            <a:endParaRPr kumimoji="1" lang="en-US" altLang="ja-JP" dirty="0" smtClean="0"/>
          </a:p>
          <a:p>
            <a:pPr algn="ctr">
              <a:lnSpc>
                <a:spcPct val="150000"/>
              </a:lnSpc>
            </a:pPr>
            <a:r>
              <a:rPr kumimoji="1" lang="ja-JP" altLang="en-US" dirty="0" smtClean="0"/>
              <a:t>既存のリソース紹介・</a:t>
            </a:r>
            <a:endParaRPr kumimoji="1" lang="en-US" altLang="ja-JP" dirty="0" smtClean="0"/>
          </a:p>
          <a:p>
            <a:pPr algn="ctr">
              <a:lnSpc>
                <a:spcPct val="150000"/>
              </a:lnSpc>
            </a:pPr>
            <a:r>
              <a:rPr lang="ja-JP" altLang="en-US" dirty="0"/>
              <a:t>地域の専門家紹介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536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60</Words>
  <Application>Microsoft Office PowerPoint</Application>
  <PresentationFormat>画面に合わせる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Norio Ohmagari</dc:creator>
  <cp:lastModifiedBy>Norio Ohmagari</cp:lastModifiedBy>
  <cp:revision>1</cp:revision>
  <dcterms:created xsi:type="dcterms:W3CDTF">2015-06-15T10:54:03Z</dcterms:created>
  <dcterms:modified xsi:type="dcterms:W3CDTF">2015-06-15T11:01:57Z</dcterms:modified>
</cp:coreProperties>
</file>